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Мероприятия по безопасности дорожного движения</a:t>
            </a:r>
            <a:br>
              <a:rPr lang="ru-RU" dirty="0" smtClean="0"/>
            </a:br>
            <a:r>
              <a:rPr lang="ru-RU" dirty="0" smtClean="0"/>
              <a:t>в Доме детского творчества</a:t>
            </a:r>
            <a:endParaRPr lang="ru-RU" dirty="0"/>
          </a:p>
        </p:txBody>
      </p:sp>
      <p:pic>
        <p:nvPicPr>
          <p:cNvPr id="1026" name="Picture 2" descr="https://sun9-87.userapi.com/impg/0FTLxkppsxzzlRZI7EV5r8GdIoHaw8-ZvV_K9Q/ALLpe0NGsFc.jpg?size=1200x675&amp;quality=96&amp;sign=934c5dee901990c4d686d11f60601d2f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714620"/>
            <a:ext cx="6096043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Игровая программа </a:t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«Мы за жизнь по правилам»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sun9-24.userapi.com/impg/mptEkJjG-M8eiVC0MCCAaSexy0mO_C5VFvRNfA/SRALTHbfu1s.jpg?size=810x1080&amp;quality=96&amp;sign=4432e16eef563a75b1f221f5fe5a401d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3357532" cy="447670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98782" y="1500174"/>
            <a:ext cx="52452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игровой программе приняли участие кружковцы:</a:t>
            </a:r>
          </a:p>
          <a:p>
            <a:r>
              <a:rPr lang="ru-RU" dirty="0" smtClean="0"/>
              <a:t>«Бумажная сказка»-30 человек(1 год обучения)</a:t>
            </a:r>
          </a:p>
          <a:p>
            <a:r>
              <a:rPr lang="ru-RU" dirty="0" smtClean="0"/>
              <a:t>«Волшебная бусинка»-30 человек (1 год обучения)</a:t>
            </a:r>
          </a:p>
          <a:p>
            <a:r>
              <a:rPr lang="ru-RU" dirty="0" smtClean="0"/>
              <a:t>«Кудесники»-15 человек</a:t>
            </a:r>
            <a:endParaRPr lang="ru-RU" dirty="0"/>
          </a:p>
        </p:txBody>
      </p:sp>
      <p:pic>
        <p:nvPicPr>
          <p:cNvPr id="14340" name="Picture 4" descr="https://sun9-51.userapi.com/impg/0cgQTQQD6rKRnj7ShVwT0uXvI58YrHM9wX2k7w/UdxhxY0Wiy4.jpg?size=1280x960&amp;quality=96&amp;sign=d2113f71ef5059cb64538221d9696ec3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857496"/>
            <a:ext cx="4667282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35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Игровая программа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«Азбука дорожной безопасности»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sun9-71.userapi.com/impg/JVHe8kRobQ5sWyLG9N-gieaslGQUViJMB78dVw/uex0yKzs-Mw.jpg?size=1280x960&amp;quality=96&amp;sign=b4faca1ea2556246dbafa5b18a6d45f9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786058"/>
            <a:ext cx="5132369" cy="384927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1500174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игровой программе приняли участие кружковцы:</a:t>
            </a:r>
          </a:p>
          <a:p>
            <a:r>
              <a:rPr lang="ru-RU" dirty="0" smtClean="0"/>
              <a:t>«Волшебная бусинка»-11 человек(1 год обучения)</a:t>
            </a:r>
            <a:endParaRPr lang="ru-RU" dirty="0" smtClean="0"/>
          </a:p>
          <a:p>
            <a:r>
              <a:rPr lang="ru-RU" dirty="0" smtClean="0"/>
              <a:t>«Творческая мастерская»-13 </a:t>
            </a:r>
            <a:r>
              <a:rPr lang="ru-RU" dirty="0" smtClean="0"/>
              <a:t>человек </a:t>
            </a:r>
            <a:r>
              <a:rPr lang="ru-RU" dirty="0" smtClean="0"/>
              <a:t>(3 </a:t>
            </a:r>
            <a:r>
              <a:rPr lang="ru-RU" dirty="0" smtClean="0"/>
              <a:t>год обучения)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Викторина «Несовершеннолетний нарушитель ПДД»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1643050"/>
            <a:ext cx="45005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игровой программе приняли участие кружковцы:</a:t>
            </a:r>
          </a:p>
          <a:p>
            <a:r>
              <a:rPr lang="ru-RU" dirty="0" smtClean="0"/>
              <a:t>«Волшебная бусинка</a:t>
            </a:r>
            <a:r>
              <a:rPr lang="ru-RU" dirty="0" smtClean="0"/>
              <a:t>»-30 человек(1 и 2 </a:t>
            </a:r>
            <a:r>
              <a:rPr lang="ru-RU" dirty="0" smtClean="0"/>
              <a:t>год обучения)</a:t>
            </a:r>
          </a:p>
          <a:p>
            <a:r>
              <a:rPr lang="ru-RU" dirty="0" smtClean="0"/>
              <a:t>«Бумажная сказка»-45 человек ( 2 и 3 </a:t>
            </a:r>
            <a:r>
              <a:rPr lang="ru-RU" dirty="0" smtClean="0"/>
              <a:t>год обучения</a:t>
            </a:r>
            <a:r>
              <a:rPr lang="ru-RU" dirty="0" smtClean="0"/>
              <a:t>)</a:t>
            </a:r>
          </a:p>
          <a:p>
            <a:r>
              <a:rPr lang="ru-RU" dirty="0" smtClean="0"/>
              <a:t>«Кудесники»-45 человек(1,2 и 3 группы)</a:t>
            </a:r>
            <a:endParaRPr lang="ru-RU" dirty="0"/>
          </a:p>
        </p:txBody>
      </p:sp>
      <p:pic>
        <p:nvPicPr>
          <p:cNvPr id="16386" name="Picture 2" descr="https://sun9-88.userapi.com/impg/3vEvt-0TLHdZ6nBZhUsbjvIPf9atOiXKMFTn0g/iZF6w-b3LAI.jpg?size=1280x960&amp;quality=96&amp;sign=84de37b7b469007a2c6a8199cbce227d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143379"/>
            <a:ext cx="3500462" cy="2625347"/>
          </a:xfrm>
          <a:prstGeom prst="rect">
            <a:avLst/>
          </a:prstGeom>
          <a:noFill/>
        </p:spPr>
      </p:pic>
      <p:pic>
        <p:nvPicPr>
          <p:cNvPr id="16388" name="Picture 4" descr="https://sun9-10.userapi.com/impg/DKTZBhLRLuuiaauxERkXHUa_drTjr7D4Evrz1Q/gmFKxj5HlO8.jpg?size=1280x960&amp;quality=96&amp;sign=4856d294705d62f203670e52dbca0443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750471"/>
            <a:ext cx="3952903" cy="2964677"/>
          </a:xfrm>
          <a:prstGeom prst="rect">
            <a:avLst/>
          </a:prstGeom>
          <a:noFill/>
        </p:spPr>
      </p:pic>
      <p:pic>
        <p:nvPicPr>
          <p:cNvPr id="16390" name="Picture 6" descr="https://sun9-65.userapi.com/impg/xdqxqmhGxKw6_uub_PspWoB34B68c3RPcqee9g/LvIh7wWjCJU.jpg?size=1280x960&amp;quality=96&amp;sign=d181f3ee74ecfab338babbcbaceb6e9d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500174"/>
            <a:ext cx="3376033" cy="2532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120</Words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Мероприятия по безопасности дорожного движения в Доме детского творчества</vt:lpstr>
      <vt:lpstr>Игровая программа  «Мы за жизнь по правилам»</vt:lpstr>
      <vt:lpstr>Слайд 3</vt:lpstr>
      <vt:lpstr>Викторина «Несовершеннолетний нарушитель ПДД»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Мероприятия по безопасности дорожного движения в Доме детского творчества</dc:title>
  <dc:creator>ДДТ</dc:creator>
  <cp:lastModifiedBy>HP</cp:lastModifiedBy>
  <cp:revision>3</cp:revision>
  <dcterms:created xsi:type="dcterms:W3CDTF">2021-09-16T08:03:40Z</dcterms:created>
  <dcterms:modified xsi:type="dcterms:W3CDTF">2021-09-16T08:28:17Z</dcterms:modified>
</cp:coreProperties>
</file>